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07" r:id="rId3"/>
    <p:sldId id="326" r:id="rId4"/>
    <p:sldId id="327" r:id="rId5"/>
    <p:sldId id="328" r:id="rId6"/>
    <p:sldId id="332" r:id="rId7"/>
    <p:sldId id="333" r:id="rId8"/>
    <p:sldId id="334" r:id="rId9"/>
    <p:sldId id="32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82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desk.com/products/fusion-360/overview" TargetMode="External"/><Relationship Id="rId2" Type="http://schemas.openxmlformats.org/officeDocument/2006/relationships/hyperlink" Target="https://www.desmos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043E2-B1DB-46FB-B516-0B31C0B44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1387573"/>
            <a:ext cx="8676222" cy="1905000"/>
          </a:xfrm>
        </p:spPr>
        <p:txBody>
          <a:bodyPr/>
          <a:lstStyle/>
          <a:p>
            <a:r>
              <a:rPr lang="en-US" dirty="0"/>
              <a:t>Maximum &amp; Minimum</a:t>
            </a:r>
            <a:br>
              <a:rPr lang="en-US" dirty="0"/>
            </a:br>
            <a:r>
              <a:rPr lang="en-US" sz="2800" dirty="0"/>
              <a:t>Applied Electronics Example 3</a:t>
            </a:r>
            <a:br>
              <a:rPr lang="en-US" dirty="0"/>
            </a:br>
            <a:endParaRPr lang="en-US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F3391-00FF-4187-B96D-46DC116A4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3469441"/>
            <a:ext cx="8676222" cy="1905000"/>
          </a:xfrm>
        </p:spPr>
        <p:txBody>
          <a:bodyPr/>
          <a:lstStyle/>
          <a:p>
            <a:r>
              <a:rPr lang="en-US" dirty="0"/>
              <a:t>RCET 0264 Introductory Calculus</a:t>
            </a:r>
          </a:p>
          <a:p>
            <a:r>
              <a:rPr lang="en-US" dirty="0"/>
              <a:t>Tim Leishman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541E30A-C9E0-415B-8B30-923E63ACFA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66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15"/>
    </mc:Choice>
    <mc:Fallback>
      <p:transition spd="slow" advTm="72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Maximum &amp; Minimum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0035" y="1461061"/>
                <a:ext cx="10908383" cy="28435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Find the greatest current in an 8-microfarad capacitor if the applied voltage is </a:t>
                </a:r>
                <a14:m>
                  <m:oMath xmlns:m="http://schemas.openxmlformats.org/officeDocument/2006/math">
                    <m:r>
                      <a:rPr lang="en-US" sz="32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32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=250</m:t>
                    </m:r>
                    <m:sSup>
                      <m:sSupPr>
                        <m:ctrlPr>
                          <a:rPr lang="en-US" sz="32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32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32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32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−200</m:t>
                    </m:r>
                    <m:sSup>
                      <m:sSupPr>
                        <m:ctrlPr>
                          <a:rPr lang="en-US" sz="32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32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32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0035" y="1461061"/>
                <a:ext cx="10908383" cy="2843520"/>
              </a:xfrm>
              <a:blipFill>
                <a:blip r:embed="rId4"/>
                <a:stretch>
                  <a:fillRect l="-1899" r="-2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FCF5AD0-3AC9-4651-81C8-FE30339255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50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78"/>
    </mc:Choice>
    <mc:Fallback>
      <p:transition spd="slow" advTm="177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Maximum &amp; Minimum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4168" y="1172076"/>
                <a:ext cx="10908383" cy="95864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Find the greatest current in an 8-microfarad capacitor if the applied voltage is </a:t>
                </a:r>
                <a14:m>
                  <m:oMath xmlns:m="http://schemas.openxmlformats.org/officeDocument/2006/math">
                    <m:r>
                      <a:rPr lang="en-US" sz="32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32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=250</m:t>
                    </m:r>
                    <m:sSup>
                      <m:sSupPr>
                        <m:ctrlPr>
                          <a:rPr lang="en-US" sz="32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32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32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32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−200</m:t>
                    </m:r>
                    <m:sSup>
                      <m:sSupPr>
                        <m:ctrlPr>
                          <a:rPr lang="en-US" sz="32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32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32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4168" y="1172076"/>
                <a:ext cx="10908383" cy="958649"/>
              </a:xfrm>
              <a:blipFill>
                <a:blip r:embed="rId4"/>
                <a:stretch>
                  <a:fillRect l="-1845" t="-15823" b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2181D7-8891-4FD3-9CA5-B3C9F6F500E5}"/>
                  </a:ext>
                </a:extLst>
              </p:cNvPr>
              <p:cNvSpPr txBox="1"/>
              <p:nvPr/>
            </p:nvSpPr>
            <p:spPr>
              <a:xfrm>
                <a:off x="1595889" y="2391276"/>
                <a:ext cx="3338420" cy="4219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𝐼𝑐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𝑣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=250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−200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𝑑𝑣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−600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=500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−600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−600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+500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+0=0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833.333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𝑚𝑆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=833.333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𝑚𝑆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2181D7-8891-4FD3-9CA5-B3C9F6F50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889" y="2391276"/>
                <a:ext cx="3338420" cy="4219168"/>
              </a:xfrm>
              <a:prstGeom prst="rect">
                <a:avLst/>
              </a:prstGeom>
              <a:blipFill>
                <a:blip r:embed="rId5"/>
                <a:stretch>
                  <a:fillRect l="-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3ED9A92-F0E8-4770-A04B-7DAC32059A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24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976"/>
    </mc:Choice>
    <mc:Fallback>
      <p:transition spd="slow" advTm="559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Maximum &amp; Minimum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4168" y="1172076"/>
                <a:ext cx="10908383" cy="95864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Find the greatest current in an 8-microfarad capacitor if the applied voltage is </a:t>
                </a:r>
                <a14:m>
                  <m:oMath xmlns:m="http://schemas.openxmlformats.org/officeDocument/2006/math">
                    <m:r>
                      <a:rPr lang="en-US" sz="32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32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=250</m:t>
                    </m:r>
                    <m:sSup>
                      <m:sSupPr>
                        <m:ctrlPr>
                          <a:rPr lang="en-US" sz="32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32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32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32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−200</m:t>
                    </m:r>
                    <m:sSup>
                      <m:sSupPr>
                        <m:ctrlPr>
                          <a:rPr lang="en-US" sz="32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32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32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4168" y="1172076"/>
                <a:ext cx="10908383" cy="958649"/>
              </a:xfrm>
              <a:blipFill>
                <a:blip r:embed="rId4"/>
                <a:stretch>
                  <a:fillRect l="-1845" t="-15823" b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2181D7-8891-4FD3-9CA5-B3C9F6F500E5}"/>
                  </a:ext>
                </a:extLst>
              </p:cNvPr>
              <p:cNvSpPr txBox="1"/>
              <p:nvPr/>
            </p:nvSpPr>
            <p:spPr>
              <a:xfrm>
                <a:off x="926483" y="2391276"/>
                <a:ext cx="5314554" cy="3554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𝐼𝑐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𝑣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=250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−200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=833.333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𝑚𝑆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=250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(833.333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𝑚𝑆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−200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(833.333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𝑚𝑆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=173.611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−115.741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=57.8704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2181D7-8891-4FD3-9CA5-B3C9F6F50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483" y="2391276"/>
                <a:ext cx="5314554" cy="3554178"/>
              </a:xfrm>
              <a:prstGeom prst="rect">
                <a:avLst/>
              </a:prstGeom>
              <a:blipFill>
                <a:blip r:embed="rId5"/>
                <a:stretch>
                  <a:fillRect l="-1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FE05E7F8-8269-4C8F-A50B-78A2E369DC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7748" y="2130725"/>
            <a:ext cx="4355074" cy="4282891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ED68798-60CC-4D20-A8E2-88C2DB6E82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57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681"/>
    </mc:Choice>
    <mc:Fallback>
      <p:transition spd="slow" advTm="48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Maximum &amp; Minimum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4168" y="1172076"/>
                <a:ext cx="10908383" cy="95864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Find the greatest current in an 8-microfarad capacitor if the applied voltage is </a:t>
                </a:r>
                <a14:m>
                  <m:oMath xmlns:m="http://schemas.openxmlformats.org/officeDocument/2006/math">
                    <m:r>
                      <a:rPr lang="en-US" sz="32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32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=250</m:t>
                    </m:r>
                    <m:sSup>
                      <m:sSupPr>
                        <m:ctrlPr>
                          <a:rPr lang="en-US" sz="32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32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32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32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−200</m:t>
                    </m:r>
                    <m:sSup>
                      <m:sSupPr>
                        <m:ctrlPr>
                          <a:rPr lang="en-US" sz="32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32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32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4168" y="1172076"/>
                <a:ext cx="10908383" cy="958649"/>
              </a:xfrm>
              <a:blipFill>
                <a:blip r:embed="rId4"/>
                <a:stretch>
                  <a:fillRect l="-1845" t="-15823" b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2181D7-8891-4FD3-9CA5-B3C9F6F500E5}"/>
                  </a:ext>
                </a:extLst>
              </p:cNvPr>
              <p:cNvSpPr txBox="1"/>
              <p:nvPr/>
            </p:nvSpPr>
            <p:spPr>
              <a:xfrm>
                <a:off x="1871934" y="2130725"/>
                <a:ext cx="7548111" cy="4249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=250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−200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		</a:t>
                </a:r>
                <a:r>
                  <a:rPr lang="en-US" dirty="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=500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−600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=833.333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𝑚𝑆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𝑑𝑣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=8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(500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−600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=8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(500(833.333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 −600(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833.333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𝑚𝑆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=8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(416.667 −416.666)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=8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𝐼𝑐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𝑡𝑖𝑚𝑒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833.333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𝑚𝑆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2181D7-8891-4FD3-9CA5-B3C9F6F50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934" y="2130725"/>
                <a:ext cx="7548111" cy="4249625"/>
              </a:xfrm>
              <a:prstGeom prst="rect">
                <a:avLst/>
              </a:prstGeom>
              <a:blipFill>
                <a:blip r:embed="rId5"/>
                <a:stretch>
                  <a:fillRect l="-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31096CD-A69D-44B6-A831-13EFA1BDE7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040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704"/>
    </mc:Choice>
    <mc:Fallback>
      <p:transition spd="slow" advTm="627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Maximum &amp; Minimum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4168" y="1172076"/>
                <a:ext cx="10908383" cy="95864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Find the greatest current in an 8-microfarad capacitor if the applied voltage is </a:t>
                </a:r>
                <a14:m>
                  <m:oMath xmlns:m="http://schemas.openxmlformats.org/officeDocument/2006/math">
                    <m:r>
                      <a:rPr lang="en-US" sz="32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32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=250</m:t>
                    </m:r>
                    <m:sSup>
                      <m:sSupPr>
                        <m:ctrlPr>
                          <a:rPr lang="en-US" sz="32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32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32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32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−200</m:t>
                    </m:r>
                    <m:sSup>
                      <m:sSupPr>
                        <m:ctrlPr>
                          <a:rPr lang="en-US" sz="32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32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32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4168" y="1172076"/>
                <a:ext cx="10908383" cy="958649"/>
              </a:xfrm>
              <a:blipFill>
                <a:blip r:embed="rId4"/>
                <a:stretch>
                  <a:fillRect l="-1845" t="-15823" b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2181D7-8891-4FD3-9CA5-B3C9F6F500E5}"/>
                  </a:ext>
                </a:extLst>
              </p:cNvPr>
              <p:cNvSpPr txBox="1"/>
              <p:nvPr/>
            </p:nvSpPr>
            <p:spPr>
              <a:xfrm>
                <a:off x="1871934" y="2130725"/>
                <a:ext cx="7548111" cy="4277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=250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−200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		</a:t>
                </a:r>
                <a:r>
                  <a:rPr lang="en-US" dirty="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=500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−600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𝑑𝑣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=8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500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−600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.004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−.0048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=.004−.0096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=.004−.0096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.004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.0096</m:t>
                        </m:r>
                      </m:den>
                    </m:f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=416.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667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𝑚𝑠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2181D7-8891-4FD3-9CA5-B3C9F6F50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934" y="2130725"/>
                <a:ext cx="7548111" cy="4277966"/>
              </a:xfrm>
              <a:prstGeom prst="rect">
                <a:avLst/>
              </a:prstGeom>
              <a:blipFill>
                <a:blip r:embed="rId5"/>
                <a:stretch>
                  <a:fillRect l="-485" b="-1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112020A-3490-4B98-B7EA-6C9958A149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53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772"/>
    </mc:Choice>
    <mc:Fallback>
      <p:transition spd="slow" advTm="58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Maximum &amp; Minimum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1806" y="968911"/>
                <a:ext cx="10908383" cy="95864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Find the greatest current in an 8-microfarad capacitor if the applied voltage is </a:t>
                </a:r>
                <a14:m>
                  <m:oMath xmlns:m="http://schemas.openxmlformats.org/officeDocument/2006/math">
                    <m:r>
                      <a:rPr lang="en-US" sz="32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32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=250</m:t>
                    </m:r>
                    <m:sSup>
                      <m:sSupPr>
                        <m:ctrlPr>
                          <a:rPr lang="en-US" sz="32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32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32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32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−200</m:t>
                    </m:r>
                    <m:sSup>
                      <m:sSupPr>
                        <m:ctrlPr>
                          <a:rPr lang="en-US" sz="32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32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32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1806" y="968911"/>
                <a:ext cx="10908383" cy="958649"/>
              </a:xfrm>
              <a:blipFill>
                <a:blip r:embed="rId4"/>
                <a:stretch>
                  <a:fillRect l="-1788" t="-15924" b="-21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2181D7-8891-4FD3-9CA5-B3C9F6F500E5}"/>
                  </a:ext>
                </a:extLst>
              </p:cNvPr>
              <p:cNvSpPr txBox="1"/>
              <p:nvPr/>
            </p:nvSpPr>
            <p:spPr>
              <a:xfrm>
                <a:off x="1125776" y="2156605"/>
                <a:ext cx="7548111" cy="4388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=250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−200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		</a:t>
                </a:r>
                <a:r>
                  <a:rPr lang="en-US" dirty="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=500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−600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𝑑𝑣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=8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500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−600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.004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−.0048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=416.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667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𝑚𝑠</m:t>
                      </m:r>
                    </m:oMath>
                  </m:oMathPara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 .004(416.667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)−.0048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(416.667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 1.667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𝑚𝐴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8333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𝑚𝐴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=833.333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𝑢𝐴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2181D7-8891-4FD3-9CA5-B3C9F6F50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776" y="2156605"/>
                <a:ext cx="7548111" cy="4388124"/>
              </a:xfrm>
              <a:prstGeom prst="rect">
                <a:avLst/>
              </a:prstGeom>
              <a:blipFill>
                <a:blip r:embed="rId5"/>
                <a:stretch>
                  <a:fillRect l="-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BB96F0E-CEB0-4E8A-829A-892DE61E60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3553"/>
          <a:stretch/>
        </p:blipFill>
        <p:spPr>
          <a:xfrm>
            <a:off x="4393671" y="2578764"/>
            <a:ext cx="7707943" cy="2053619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8A6EFDB-6C2C-41CA-BA18-9C19C548C1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929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040"/>
    </mc:Choice>
    <mc:Fallback>
      <p:transition spd="slow" advTm="590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Maximum &amp; Minimum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1806" y="968911"/>
                <a:ext cx="10908383" cy="95864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Find the greatest current in an 8-microfarad capacitor if the applied voltage is </a:t>
                </a:r>
                <a14:m>
                  <m:oMath xmlns:m="http://schemas.openxmlformats.org/officeDocument/2006/math">
                    <m:r>
                      <a:rPr lang="en-US" sz="32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32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=250</m:t>
                    </m:r>
                    <m:sSup>
                      <m:sSupPr>
                        <m:ctrlPr>
                          <a:rPr lang="en-US" sz="32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32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32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32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−200</m:t>
                    </m:r>
                    <m:sSup>
                      <m:sSupPr>
                        <m:ctrlPr>
                          <a:rPr lang="en-US" sz="32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32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32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1806" y="968911"/>
                <a:ext cx="10908383" cy="958649"/>
              </a:xfrm>
              <a:blipFill>
                <a:blip r:embed="rId4"/>
                <a:stretch>
                  <a:fillRect l="-1788" t="-15924" b="-21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2181D7-8891-4FD3-9CA5-B3C9F6F500E5}"/>
                  </a:ext>
                </a:extLst>
              </p:cNvPr>
              <p:cNvSpPr txBox="1"/>
              <p:nvPr/>
            </p:nvSpPr>
            <p:spPr>
              <a:xfrm>
                <a:off x="802749" y="3347854"/>
                <a:ext cx="5171507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=833.333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𝑚𝑆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=57.8704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=416.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667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𝑚𝑠</m:t>
                      </m:r>
                    </m:oMath>
                  </m:oMathPara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=833.333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𝑢𝐴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2181D7-8891-4FD3-9CA5-B3C9F6F50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749" y="3347854"/>
                <a:ext cx="5171507" cy="2031325"/>
              </a:xfrm>
              <a:prstGeom prst="rect">
                <a:avLst/>
              </a:prstGeom>
              <a:blipFill>
                <a:blip r:embed="rId5"/>
                <a:stretch>
                  <a:fillRect l="-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BB96F0E-CEB0-4E8A-829A-892DE61E60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3553"/>
          <a:stretch/>
        </p:blipFill>
        <p:spPr>
          <a:xfrm>
            <a:off x="3722057" y="4671336"/>
            <a:ext cx="7707943" cy="205361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2EDAC66-19FB-439F-BF76-673B6D7339E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945" r="17832" b="11020"/>
          <a:stretch/>
        </p:blipFill>
        <p:spPr>
          <a:xfrm>
            <a:off x="4540368" y="1927560"/>
            <a:ext cx="6889632" cy="2662247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803D73D-CAB4-4A4E-8547-F1306EC539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437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018"/>
    </mc:Choice>
    <mc:Fallback>
      <p:transition spd="slow" advTm="490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Maximum &amp; Minimum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C40371-36F4-4172-9C35-B35FE49DA596}"/>
              </a:ext>
            </a:extLst>
          </p:cNvPr>
          <p:cNvSpPr/>
          <p:nvPr/>
        </p:nvSpPr>
        <p:spPr>
          <a:xfrm>
            <a:off x="2429773" y="1440613"/>
            <a:ext cx="7332453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Ewen, D., Gary, J. S., &amp;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Trefzger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E. (2005). 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calculus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Upper Saddle River, NJ: Pearson/Prentice Hall.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Richmond, A. E., &amp; Hecht, G. W. (1995). 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Calculus for electronics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New York: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Glence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https://www.desmos.com</a:t>
            </a:r>
            <a:endParaRPr lang="en-US" sz="24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https://www.autodesk.com/products/fusion-360/overview</a:t>
            </a:r>
            <a:endParaRPr lang="en-US" sz="24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75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90"/>
    </mc:Choice>
    <mc:Fallback xmlns="">
      <p:transition spd="slow" advTm="59090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50568</TotalTime>
  <Words>541</Words>
  <Application>Microsoft Office PowerPoint</Application>
  <PresentationFormat>Widescreen</PresentationFormat>
  <Paragraphs>74</Paragraphs>
  <Slides>9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Cambria Math</vt:lpstr>
      <vt:lpstr>Century Gothic</vt:lpstr>
      <vt:lpstr>Times New Roman</vt:lpstr>
      <vt:lpstr>Mesh</vt:lpstr>
      <vt:lpstr>Maximum &amp; Minimum Applied Electronics Example 3 </vt:lpstr>
      <vt:lpstr>Maximum &amp; Minimum</vt:lpstr>
      <vt:lpstr>Maximum &amp; Minimum</vt:lpstr>
      <vt:lpstr>Maximum &amp; Minimum</vt:lpstr>
      <vt:lpstr>Maximum &amp; Minimum</vt:lpstr>
      <vt:lpstr>Maximum &amp; Minimum</vt:lpstr>
      <vt:lpstr>Maximum &amp; Minimum</vt:lpstr>
      <vt:lpstr>Maximum &amp; Minimum</vt:lpstr>
      <vt:lpstr>Maximum &amp; Minimum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Frequency Response</dc:title>
  <dc:creator>Timothy Leishman</dc:creator>
  <cp:lastModifiedBy>Timothy Leishman</cp:lastModifiedBy>
  <cp:revision>276</cp:revision>
  <dcterms:created xsi:type="dcterms:W3CDTF">2019-08-29T21:54:18Z</dcterms:created>
  <dcterms:modified xsi:type="dcterms:W3CDTF">2020-04-18T17:48:50Z</dcterms:modified>
</cp:coreProperties>
</file>